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72742-7735-45F5-90A8-199E8927FA46}" type="datetimeFigureOut">
              <a:rPr lang="en-US" smtClean="0"/>
              <a:t>5/9/2015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BAC862A-06C5-4FF3-B666-1758F70A9B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72742-7735-45F5-90A8-199E8927FA46}" type="datetimeFigureOut">
              <a:rPr lang="en-US" smtClean="0"/>
              <a:t>5/9/2015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C862A-06C5-4FF3-B666-1758F70A9B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72742-7735-45F5-90A8-199E8927FA46}" type="datetimeFigureOut">
              <a:rPr lang="en-US" smtClean="0"/>
              <a:t>5/9/2015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C862A-06C5-4FF3-B666-1758F70A9B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72742-7735-45F5-90A8-199E8927FA46}" type="datetimeFigureOut">
              <a:rPr lang="en-US" smtClean="0"/>
              <a:t>5/9/2015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BAC862A-06C5-4FF3-B666-1758F70A9B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72742-7735-45F5-90A8-199E8927FA46}" type="datetimeFigureOut">
              <a:rPr lang="en-US" smtClean="0"/>
              <a:t>5/9/2015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C862A-06C5-4FF3-B666-1758F70A9B1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72742-7735-45F5-90A8-199E8927FA46}" type="datetimeFigureOut">
              <a:rPr lang="en-US" smtClean="0"/>
              <a:t>5/9/2015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C862A-06C5-4FF3-B666-1758F70A9B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72742-7735-45F5-90A8-199E8927FA46}" type="datetimeFigureOut">
              <a:rPr lang="en-US" smtClean="0"/>
              <a:t>5/9/2015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BAC862A-06C5-4FF3-B666-1758F70A9B1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72742-7735-45F5-90A8-199E8927FA46}" type="datetimeFigureOut">
              <a:rPr lang="en-US" smtClean="0"/>
              <a:t>5/9/2015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C862A-06C5-4FF3-B666-1758F70A9B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72742-7735-45F5-90A8-199E8927FA46}" type="datetimeFigureOut">
              <a:rPr lang="en-US" smtClean="0"/>
              <a:t>5/9/2015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C862A-06C5-4FF3-B666-1758F70A9B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72742-7735-45F5-90A8-199E8927FA46}" type="datetimeFigureOut">
              <a:rPr lang="en-US" smtClean="0"/>
              <a:t>5/9/2015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C862A-06C5-4FF3-B666-1758F70A9B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72742-7735-45F5-90A8-199E8927FA46}" type="datetimeFigureOut">
              <a:rPr lang="en-US" smtClean="0"/>
              <a:t>5/9/2015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C862A-06C5-4FF3-B666-1758F70A9B1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2772742-7735-45F5-90A8-199E8927FA46}" type="datetimeFigureOut">
              <a:rPr lang="en-US" smtClean="0"/>
              <a:t>5/9/2015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AC862A-06C5-4FF3-B666-1758F70A9B1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10" descr="IMG_20131004_163951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rcRect l="13469" t="-752" r="1228" b="4034"/>
          <a:stretch>
            <a:fillRect/>
          </a:stretch>
        </p:blipFill>
        <p:spPr>
          <a:xfrm>
            <a:off x="4038600" y="914400"/>
            <a:ext cx="3733800" cy="4419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TextBox 11"/>
          <p:cNvSpPr txBox="1"/>
          <p:nvPr/>
        </p:nvSpPr>
        <p:spPr>
          <a:xfrm>
            <a:off x="609600" y="4114800"/>
            <a:ext cx="297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S.M MUJTABA</a:t>
            </a:r>
          </a:p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RC # 04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ABOUT BOOK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/>
              <a:t>NAAM-E- KITAAB:  AWAAZ-E-DOST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/>
              <a:t>MUSANNIF:            MUKHTAAR MASOOD      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NASHIR:                 SHAH BEGUM &amp; SHEIKH ATAULLAH TRUST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/>
              <a:t>HADYA:                   </a:t>
            </a:r>
            <a:r>
              <a:rPr lang="en-US" sz="2000" dirty="0" err="1" smtClean="0"/>
              <a:t>Rs</a:t>
            </a:r>
            <a:r>
              <a:rPr lang="en-US" sz="2000" dirty="0" smtClean="0"/>
              <a:t>. 110.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CONTENTS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800" dirty="0" err="1" smtClean="0"/>
              <a:t>Kitaab</a:t>
            </a:r>
            <a:r>
              <a:rPr lang="en-US" sz="2800" dirty="0" smtClean="0"/>
              <a:t> </a:t>
            </a:r>
            <a:r>
              <a:rPr lang="en-US" sz="2800" i="1" dirty="0" err="1" smtClean="0"/>
              <a:t>Awaaz</a:t>
            </a:r>
            <a:r>
              <a:rPr lang="en-US" sz="2800" i="1" dirty="0" smtClean="0"/>
              <a:t>-e-dost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800" dirty="0" err="1" smtClean="0"/>
              <a:t>Meenaar</a:t>
            </a:r>
            <a:r>
              <a:rPr lang="en-US" sz="2800" dirty="0" smtClean="0"/>
              <a:t>-e-Pakistan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800" dirty="0" err="1" smtClean="0"/>
              <a:t>Qehet-ur-rijaal</a:t>
            </a:r>
            <a:r>
              <a:rPr lang="en-US" sz="2800" dirty="0" smtClean="0"/>
              <a:t> (</a:t>
            </a:r>
            <a:r>
              <a:rPr lang="en-US" sz="2800" dirty="0" err="1" smtClean="0"/>
              <a:t>Qabil</a:t>
            </a:r>
            <a:r>
              <a:rPr lang="en-US" sz="2800" dirty="0" smtClean="0"/>
              <a:t> logon </a:t>
            </a:r>
            <a:r>
              <a:rPr lang="en-US" sz="2800" dirty="0" err="1" smtClean="0"/>
              <a:t>ki</a:t>
            </a:r>
            <a:r>
              <a:rPr lang="en-US" sz="2800" dirty="0" smtClean="0"/>
              <a:t> kami)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KITAAB AWAAZ-E-DOST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Introduction of book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Qualities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err="1" smtClean="0"/>
              <a:t>Sada</a:t>
            </a:r>
            <a:r>
              <a:rPr lang="en-US" dirty="0" smtClean="0"/>
              <a:t> </a:t>
            </a:r>
            <a:r>
              <a:rPr lang="en-US" dirty="0" err="1" smtClean="0"/>
              <a:t>khayalaat</a:t>
            </a:r>
            <a:endParaRPr lang="en-US" dirty="0" smtClean="0"/>
          </a:p>
          <a:p>
            <a:pPr lvl="1">
              <a:buFont typeface="Wingdings" pitchFamily="2" charset="2"/>
              <a:buChar char="ü"/>
            </a:pPr>
            <a:r>
              <a:rPr lang="en-US" dirty="0" err="1" smtClean="0"/>
              <a:t>Behtreen</a:t>
            </a:r>
            <a:r>
              <a:rPr lang="en-US" dirty="0" smtClean="0"/>
              <a:t> </a:t>
            </a:r>
            <a:r>
              <a:rPr lang="en-US" dirty="0" err="1" smtClean="0"/>
              <a:t>alfaaz</a:t>
            </a:r>
            <a:endParaRPr lang="en-US" dirty="0" smtClean="0"/>
          </a:p>
          <a:p>
            <a:pPr lvl="1">
              <a:buFont typeface="Wingdings" pitchFamily="2" charset="2"/>
              <a:buChar char="ü"/>
            </a:pPr>
            <a:r>
              <a:rPr lang="en-US" dirty="0" err="1" smtClean="0"/>
              <a:t>Tasalsul</a:t>
            </a:r>
            <a:endParaRPr lang="en-US" dirty="0" smtClean="0"/>
          </a:p>
          <a:p>
            <a:pPr lvl="1">
              <a:buFont typeface="Wingdings" pitchFamily="2" charset="2"/>
              <a:buChar char="ü"/>
            </a:pPr>
            <a:r>
              <a:rPr lang="en-US" dirty="0" err="1" smtClean="0"/>
              <a:t>Refrences</a:t>
            </a:r>
            <a:endParaRPr lang="en-US" dirty="0" smtClean="0"/>
          </a:p>
          <a:p>
            <a:pPr lvl="1">
              <a:buFont typeface="Wingdings" pitchFamily="2" charset="2"/>
              <a:buChar char="ü"/>
            </a:pPr>
            <a:r>
              <a:rPr lang="en-US" dirty="0" err="1" smtClean="0"/>
              <a:t>Manzar</a:t>
            </a:r>
            <a:r>
              <a:rPr lang="en-US" dirty="0" smtClean="0"/>
              <a:t> </a:t>
            </a:r>
            <a:r>
              <a:rPr lang="en-US" dirty="0" err="1" smtClean="0"/>
              <a:t>kashi</a:t>
            </a:r>
            <a:endParaRPr lang="en-US" dirty="0" smtClean="0"/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Observations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MEENAAR-E-PAKISTAN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dirty="0" err="1" smtClean="0"/>
              <a:t>Kyun</a:t>
            </a:r>
            <a:r>
              <a:rPr lang="en-US" dirty="0" smtClean="0"/>
              <a:t> </a:t>
            </a:r>
            <a:r>
              <a:rPr lang="en-US" dirty="0" err="1" smtClean="0"/>
              <a:t>bana</a:t>
            </a:r>
            <a:endParaRPr lang="en-US" dirty="0" smtClean="0"/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dirty="0" err="1" smtClean="0"/>
              <a:t>Meenar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tarikh</a:t>
            </a:r>
            <a:endParaRPr lang="en-US" dirty="0" smtClean="0"/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dirty="0" err="1" smtClean="0"/>
              <a:t>Mukhtalif</a:t>
            </a:r>
            <a:r>
              <a:rPr lang="en-US" dirty="0" smtClean="0"/>
              <a:t> </a:t>
            </a:r>
            <a:r>
              <a:rPr lang="en-US" dirty="0" err="1" smtClean="0"/>
              <a:t>meenaar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KEHET-UR-RIJAAL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dirty="0" err="1" smtClean="0"/>
              <a:t>Maani</a:t>
            </a:r>
            <a:endParaRPr lang="en-US" dirty="0" smtClean="0"/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dirty="0" err="1" smtClean="0"/>
              <a:t>Nishani</a:t>
            </a:r>
            <a:endParaRPr lang="en-US" dirty="0" smtClean="0"/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dirty="0" err="1" smtClean="0"/>
              <a:t>Insaan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talaash</a:t>
            </a:r>
            <a:endParaRPr lang="en-US" dirty="0" smtClean="0"/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dirty="0" smtClean="0"/>
              <a:t>Autograph diary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6868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4400" b="1" u="sng" dirty="0" smtClean="0"/>
          </a:p>
          <a:p>
            <a:pPr algn="ctr">
              <a:buNone/>
            </a:pPr>
            <a:endParaRPr lang="en-US" sz="4400" b="1" u="sng" dirty="0" smtClean="0"/>
          </a:p>
          <a:p>
            <a:pPr algn="ctr">
              <a:buNone/>
            </a:pPr>
            <a:r>
              <a:rPr lang="en-US" sz="4400" b="1" u="sng" dirty="0" smtClean="0"/>
              <a:t>CONCLUSION</a:t>
            </a:r>
            <a:endParaRPr lang="en-US" sz="44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270</TotalTime>
  <Words>72</Words>
  <Application>Microsoft Office PowerPoint</Application>
  <PresentationFormat>On-screen Show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Trek</vt:lpstr>
      <vt:lpstr>PowerPoint Presentation</vt:lpstr>
      <vt:lpstr>ABOUT BOOK</vt:lpstr>
      <vt:lpstr>CONTENTS</vt:lpstr>
      <vt:lpstr>KITAAB AWAAZ-E-DOST</vt:lpstr>
      <vt:lpstr>MEENAAR-E-PAKISTAN</vt:lpstr>
      <vt:lpstr>KEHET-UR-RIJAAL</vt:lpstr>
      <vt:lpstr>PowerPoint Presentation</vt:lpstr>
    </vt:vector>
  </TitlesOfParts>
  <Company>NEW CHILTAN TRADERS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SALEH KAKAR</dc:creator>
  <cp:lastModifiedBy>Syed Shan e. Raza Jaffry</cp:lastModifiedBy>
  <cp:revision>14</cp:revision>
  <dcterms:created xsi:type="dcterms:W3CDTF">2013-10-04T13:14:04Z</dcterms:created>
  <dcterms:modified xsi:type="dcterms:W3CDTF">2015-05-09T19:14:58Z</dcterms:modified>
</cp:coreProperties>
</file>